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9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FDA61-B5C3-47E2-AD74-57CF46CE1711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2388E-F10B-4842-BAC9-89CA48D70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0582" y="406745"/>
            <a:ext cx="8935279" cy="527533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025" y="1371600"/>
            <a:ext cx="11946835" cy="48304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53118"/>
            <a:ext cx="2743200" cy="365125"/>
          </a:xfrm>
        </p:spPr>
        <p:txBody>
          <a:bodyPr/>
          <a:lstStyle>
            <a:lvl1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AE305170-97FA-44B3-B05E-B40F91549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9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7B-24CE-4F94-BB9C-352297D5E8B2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3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D0DB-9B7B-447B-A950-CEBE34948F35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5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5565-D74C-464F-AE5F-58AFFDD506DB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9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0078-7F30-486D-9223-E0FDC47E610A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BAC9-6303-40DC-AB4C-399EAA268E40}" type="datetime1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7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11E1-8C1D-4F58-99F3-C0390024E7B3}" type="datetime1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B817-DB89-4E69-8F71-2237490CAF7E}" type="datetime1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4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53118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AE305170-97FA-44B3-B05E-B40F91549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4B0-5EF7-4408-B986-5447C175DA19}" type="datetime1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1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3C98-C136-46B0-B938-89AC5544A332}" type="datetime1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3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CC33-7EC7-4794-9DC2-03E71435789C}" type="datetime1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05170-97FA-44B3-B05E-B40F91549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4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5" y="4977092"/>
            <a:ext cx="1215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Трансформируемость  предметно - пространственной среды дошкольных групп  как  важное условие для развития двигательной активности детей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444" y="6107165"/>
            <a:ext cx="775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оспитатель Ольга </a:t>
            </a:r>
            <a:r>
              <a:rPr lang="ru-RU" smtClean="0">
                <a:solidFill>
                  <a:schemeClr val="bg1"/>
                </a:solidFill>
              </a:rPr>
              <a:t>Владимировна </a:t>
            </a:r>
            <a:r>
              <a:rPr lang="ru-RU" smtClean="0">
                <a:solidFill>
                  <a:schemeClr val="bg1"/>
                </a:solidFill>
              </a:rPr>
              <a:t>Дубровина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5201" y="503404"/>
            <a:ext cx="726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atin typeface="+mj-lt"/>
                <a:ea typeface="Calibri"/>
                <a:cs typeface="Calibri"/>
                <a:sym typeface="Calibri"/>
              </a:rPr>
              <a:t>Театрализованная 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2890" r="10423"/>
          <a:stretch/>
        </p:blipFill>
        <p:spPr>
          <a:xfrm>
            <a:off x="98612" y="1512859"/>
            <a:ext cx="5844988" cy="487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4918" r="3376"/>
          <a:stretch/>
        </p:blipFill>
        <p:spPr>
          <a:xfrm>
            <a:off x="6122892" y="1512859"/>
            <a:ext cx="5891847" cy="487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33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User\Desktop\фото сад\IMG-20191208-WA0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4" y="1272374"/>
            <a:ext cx="7789984" cy="5363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83169" y="443480"/>
            <a:ext cx="8818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atin typeface="+mj-lt"/>
                <a:ea typeface="Calibri"/>
                <a:cs typeface="Calibri"/>
                <a:sym typeface="Calibri"/>
              </a:rPr>
              <a:t>Игра на музыкальных инструментах</a:t>
            </a:r>
          </a:p>
        </p:txBody>
      </p:sp>
    </p:spTree>
    <p:extLst>
      <p:ext uri="{BB962C8B-B14F-4D97-AF65-F5344CB8AC3E}">
        <p14:creationId xmlns:p14="http://schemas.microsoft.com/office/powerpoint/2010/main" val="420838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977" y="518746"/>
            <a:ext cx="389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  <a:ea typeface="Calibri"/>
                <a:cs typeface="Calibri"/>
                <a:sym typeface="Calibri"/>
              </a:rPr>
              <a:t>Игры - </a:t>
            </a:r>
            <a:r>
              <a:rPr lang="ru-RU" sz="3200" b="1" dirty="0" smtClean="0">
                <a:latin typeface="+mj-lt"/>
                <a:ea typeface="Calibri"/>
                <a:cs typeface="Calibri"/>
                <a:sym typeface="Calibri"/>
              </a:rPr>
              <a:t>эксперименты</a:t>
            </a:r>
            <a:endParaRPr lang="ru-RU" sz="3200" b="1" dirty="0">
              <a:latin typeface="+mj-lt"/>
            </a:endParaRPr>
          </a:p>
        </p:txBody>
      </p:sp>
      <p:pic>
        <p:nvPicPr>
          <p:cNvPr id="5" name="Рисунок 4" descr="C:\Users\User\Desktop\фото сад\IMG-20191210-WA0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0" y="1550166"/>
            <a:ext cx="5931683" cy="4692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IMG-20191213-WA0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6750" y="1550166"/>
            <a:ext cx="5680449" cy="4692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44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6767"/>
          <a:stretch/>
        </p:blipFill>
        <p:spPr>
          <a:xfrm>
            <a:off x="133818" y="1663822"/>
            <a:ext cx="6036027" cy="4484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24304" r="3792" b="3393"/>
          <a:stretch/>
        </p:blipFill>
        <p:spPr>
          <a:xfrm>
            <a:off x="6435970" y="546188"/>
            <a:ext cx="4958862" cy="3184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0297" r="6833" b="27783"/>
          <a:stretch/>
        </p:blipFill>
        <p:spPr>
          <a:xfrm>
            <a:off x="6435970" y="3905861"/>
            <a:ext cx="4958862" cy="2583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56901" y="546188"/>
            <a:ext cx="294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Подиумы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59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57200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Гимнастика после сна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15" y="1041975"/>
            <a:ext cx="7502769" cy="5627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8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User\Desktop\фото сад\IMG-20191208-WA00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338" y="1036948"/>
            <a:ext cx="8407549" cy="5781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96586" y="316235"/>
            <a:ext cx="758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Досуг с родителями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06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38954" y="2549769"/>
            <a:ext cx="767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ea typeface="Calibri"/>
                <a:cs typeface="Calibri"/>
                <a:sym typeface="Calibri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2616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621" y="589085"/>
            <a:ext cx="401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atin typeface="+mj-lt"/>
                <a:ea typeface="Calibri"/>
                <a:cs typeface="Calibri"/>
                <a:sym typeface="Calibri"/>
              </a:rPr>
              <a:t>Трансформируемость</a:t>
            </a:r>
          </a:p>
        </p:txBody>
      </p:sp>
      <p:pic>
        <p:nvPicPr>
          <p:cNvPr id="6" name="Рисунок 5" descr="C:\Users\User\Desktop\фото сад\IMG-20191209-WA0002.jpg"/>
          <p:cNvPicPr/>
          <p:nvPr/>
        </p:nvPicPr>
        <p:blipFill rotWithShape="1">
          <a:blip r:embed="rId2"/>
          <a:srcRect l="4976" r="1832"/>
          <a:stretch/>
        </p:blipFill>
        <p:spPr bwMode="auto">
          <a:xfrm>
            <a:off x="189486" y="1635463"/>
            <a:ext cx="5688623" cy="4522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фото сад\IMG-20191208-WA0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463" y="1634830"/>
            <a:ext cx="5746398" cy="452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User\Desktop\фото сад\IMG-20191208-WA0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941" y="1206639"/>
            <a:ext cx="7278444" cy="542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30161" y="448408"/>
            <a:ext cx="542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Двигательная активность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4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7247" y="534486"/>
            <a:ext cx="46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atin typeface="+mj-lt"/>
                <a:ea typeface="Calibri"/>
                <a:cs typeface="Calibri"/>
                <a:sym typeface="Calibri"/>
              </a:rPr>
              <a:t>Утренняя гимнастика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8" y="1682384"/>
            <a:ext cx="5926143" cy="4444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67" y="1678190"/>
            <a:ext cx="5926144" cy="4444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47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0268" y="422033"/>
            <a:ext cx="399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atin typeface="+mj-lt"/>
                <a:ea typeface="Calibri"/>
                <a:cs typeface="Calibri"/>
                <a:sym typeface="Calibri"/>
              </a:rPr>
              <a:t>Подвижные игры</a:t>
            </a:r>
          </a:p>
        </p:txBody>
      </p:sp>
      <p:pic>
        <p:nvPicPr>
          <p:cNvPr id="5" name="Рисунок 4" descr="C:\Users\User\Desktop\фото сад\IMG-20191210-WA00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44" y="1638068"/>
            <a:ext cx="5669947" cy="442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20071" r="18178" b="292"/>
          <a:stretch/>
        </p:blipFill>
        <p:spPr>
          <a:xfrm>
            <a:off x="6172199" y="1638068"/>
            <a:ext cx="5767231" cy="442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3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User\Desktop\фото сад\IMG-20191208-WA0012.jpg"/>
          <p:cNvPicPr/>
          <p:nvPr/>
        </p:nvPicPr>
        <p:blipFill rotWithShape="1">
          <a:blip r:embed="rId2"/>
          <a:srcRect l="3059" t="3763" r="3104" b="5393"/>
          <a:stretch/>
        </p:blipFill>
        <p:spPr bwMode="auto">
          <a:xfrm>
            <a:off x="439614" y="1370944"/>
            <a:ext cx="5662247" cy="4704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25" y="1370944"/>
            <a:ext cx="5646539" cy="4704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74876" y="397566"/>
            <a:ext cx="371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Центры активности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478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User\Desktop\IMG-20191215-WA0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26" y="1324202"/>
            <a:ext cx="6512836" cy="512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IMG-20191215-WA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1711" y="1324202"/>
            <a:ext cx="4274177" cy="512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052009" y="456500"/>
            <a:ext cx="45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Выставка детских работ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86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User\Desktop\фото сад\IMG-20191208-WA0005.jpg"/>
          <p:cNvPicPr/>
          <p:nvPr/>
        </p:nvPicPr>
        <p:blipFill rotWithShape="1">
          <a:blip r:embed="rId2"/>
          <a:srcRect t="4609"/>
          <a:stretch/>
        </p:blipFill>
        <p:spPr bwMode="auto">
          <a:xfrm>
            <a:off x="153366" y="1700760"/>
            <a:ext cx="6713426" cy="4770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фото сад\IMG-20191209-WA0003.jpg"/>
          <p:cNvPicPr/>
          <p:nvPr/>
        </p:nvPicPr>
        <p:blipFill rotWithShape="1">
          <a:blip r:embed="rId3"/>
          <a:srcRect t="6167" r="15666" b="6100"/>
          <a:stretch/>
        </p:blipFill>
        <p:spPr bwMode="auto">
          <a:xfrm>
            <a:off x="7048044" y="1700760"/>
            <a:ext cx="4575387" cy="475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31750" y="545123"/>
            <a:ext cx="849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latin typeface="+mj-lt"/>
                <a:ea typeface="Calibri"/>
                <a:cs typeface="Calibri"/>
                <a:sym typeface="Calibri"/>
              </a:rPr>
              <a:t>Самостоятельная игровая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73576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5170-97FA-44B3-B05E-B40F91549A30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User\Desktop\фото сад\IMG-20191209-WA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662" y="1143815"/>
            <a:ext cx="7976756" cy="5674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80093" y="372234"/>
            <a:ext cx="376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Столы - матрешки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886783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.potx" id="{FDEC6B64-340D-4895-B591-805E5F51B19D}" vid="{7ED25EA0-0CBB-490B-9697-BF1B81AFE0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72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Наталья</cp:lastModifiedBy>
  <cp:revision>28</cp:revision>
  <dcterms:created xsi:type="dcterms:W3CDTF">2020-01-21T12:53:44Z</dcterms:created>
  <dcterms:modified xsi:type="dcterms:W3CDTF">2023-02-03T09:42:29Z</dcterms:modified>
</cp:coreProperties>
</file>