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58" r:id="rId8"/>
    <p:sldId id="260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9751-9DFC-4999-AA50-97F7A6BED9EC}" v="16" dt="2022-11-10T07:20:25.995"/>
    <p1510:client id="{3297A332-5DCA-4739-9249-27EC535AC0D5}" v="18" dt="2022-11-20T11:24:46.532"/>
    <p1510:client id="{873AC06C-066C-440B-BCD3-D5BA74EDDB5A}" v="1" dt="2021-11-09T17:46:10.718"/>
    <p1510:client id="{957E94D5-657A-42FE-AFD7-623893B11407}" v="9" dt="2022-11-19T16:20:50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ибатова Елена Юрьевна" userId="S::sibatova@mgpu.ru::63b50d4f-4717-4bdd-b1a8-ec0f64df70ca" providerId="AD" clId="Web-{957E94D5-657A-42FE-AFD7-623893B11407}"/>
    <pc:docChg chg="modSld">
      <pc:chgData name="Сибатова Елена Юрьевна" userId="S::sibatova@mgpu.ru::63b50d4f-4717-4bdd-b1a8-ec0f64df70ca" providerId="AD" clId="Web-{957E94D5-657A-42FE-AFD7-623893B11407}" dt="2022-11-19T16:20:50.257" v="7" actId="20577"/>
      <pc:docMkLst>
        <pc:docMk/>
      </pc:docMkLst>
      <pc:sldChg chg="modSp">
        <pc:chgData name="Сибатова Елена Юрьевна" userId="S::sibatova@mgpu.ru::63b50d4f-4717-4bdd-b1a8-ec0f64df70ca" providerId="AD" clId="Web-{957E94D5-657A-42FE-AFD7-623893B11407}" dt="2022-11-19T16:20:50.257" v="7" actId="20577"/>
        <pc:sldMkLst>
          <pc:docMk/>
          <pc:sldMk cId="3468873733" sldId="257"/>
        </pc:sldMkLst>
        <pc:spChg chg="mod">
          <ac:chgData name="Сибатова Елена Юрьевна" userId="S::sibatova@mgpu.ru::63b50d4f-4717-4bdd-b1a8-ec0f64df70ca" providerId="AD" clId="Web-{957E94D5-657A-42FE-AFD7-623893B11407}" dt="2022-11-19T16:20:50.257" v="7" actId="20577"/>
          <ac:spMkLst>
            <pc:docMk/>
            <pc:sldMk cId="3468873733" sldId="257"/>
            <ac:spMk id="3" creationId="{00000000-0000-0000-0000-000000000000}"/>
          </ac:spMkLst>
        </pc:spChg>
      </pc:sldChg>
    </pc:docChg>
  </pc:docChgLst>
  <pc:docChgLst>
    <pc:chgData name="Дубровина Ольга Владимировна" userId="S::dubrovina-583@mgpu.ru::3625f01f-d4f3-49a4-bb43-cf7ef1dcf67d" providerId="AD" clId="Web-{3297A332-5DCA-4739-9249-27EC535AC0D5}"/>
    <pc:docChg chg="modSld">
      <pc:chgData name="Дубровина Ольга Владимировна" userId="S::dubrovina-583@mgpu.ru::3625f01f-d4f3-49a4-bb43-cf7ef1dcf67d" providerId="AD" clId="Web-{3297A332-5DCA-4739-9249-27EC535AC0D5}" dt="2022-11-20T11:24:46.532" v="17"/>
      <pc:docMkLst>
        <pc:docMk/>
      </pc:docMkLst>
      <pc:sldChg chg="modSp">
        <pc:chgData name="Дубровина Ольга Владимировна" userId="S::dubrovina-583@mgpu.ru::3625f01f-d4f3-49a4-bb43-cf7ef1dcf67d" providerId="AD" clId="Web-{3297A332-5DCA-4739-9249-27EC535AC0D5}" dt="2022-11-20T11:24:46.532" v="17"/>
        <pc:sldMkLst>
          <pc:docMk/>
          <pc:sldMk cId="4102190889" sldId="265"/>
        </pc:sldMkLst>
        <pc:spChg chg="mod">
          <ac:chgData name="Дубровина Ольга Владимировна" userId="S::dubrovina-583@mgpu.ru::3625f01f-d4f3-49a4-bb43-cf7ef1dcf67d" providerId="AD" clId="Web-{3297A332-5DCA-4739-9249-27EC535AC0D5}" dt="2022-11-20T11:24:15.548" v="13" actId="20577"/>
          <ac:spMkLst>
            <pc:docMk/>
            <pc:sldMk cId="4102190889" sldId="265"/>
            <ac:spMk id="4" creationId="{23F04EDD-18C7-4E5C-B39C-F8EF0E73402E}"/>
          </ac:spMkLst>
        </pc:spChg>
        <pc:graphicFrameChg chg="mod modGraphic">
          <ac:chgData name="Дубровина Ольга Владимировна" userId="S::dubrovina-583@mgpu.ru::3625f01f-d4f3-49a4-bb43-cf7ef1dcf67d" providerId="AD" clId="Web-{3297A332-5DCA-4739-9249-27EC535AC0D5}" dt="2022-11-20T11:24:46.532" v="17"/>
          <ac:graphicFrameMkLst>
            <pc:docMk/>
            <pc:sldMk cId="4102190889" sldId="265"/>
            <ac:graphicFrameMk id="7" creationId="{BA24689C-4965-44AF-889A-B0A06F1E1EB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2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3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8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6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3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0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3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2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2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6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7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727"/>
            <a:ext cx="10008358" cy="5668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/>
              <a:t>ДЕПАРТАМЕНТ ОБРАЗОВАНИЯ ГОРОДА МОСКВЫ </a:t>
            </a:r>
            <a:br>
              <a:rPr lang="ru-RU" sz="1600" b="1" dirty="0"/>
            </a:br>
            <a:r>
              <a:rPr lang="ru-RU" sz="1600" b="1" dirty="0"/>
              <a:t>Государственное автономное образовательное учреждение </a:t>
            </a:r>
            <a:br>
              <a:rPr lang="ru-RU" sz="1600" b="1" dirty="0"/>
            </a:br>
            <a:r>
              <a:rPr lang="ru-RU" sz="1600" b="1" dirty="0"/>
              <a:t>высшего образования города Москвы </a:t>
            </a:r>
            <a:br>
              <a:rPr lang="ru-RU" sz="1600" b="1" dirty="0"/>
            </a:br>
            <a:r>
              <a:rPr lang="ru-RU" sz="1600" b="1" dirty="0"/>
              <a:t>“Московский городской педагогический университет” </a:t>
            </a:r>
            <a:br>
              <a:rPr lang="ru-RU" sz="1600" b="1" dirty="0"/>
            </a:br>
            <a:endParaRPr lang="ru-RU" sz="16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Программа повышения квалификации</a:t>
            </a:r>
            <a:endParaRPr lang="ru-RU" dirty="0">
              <a:cs typeface="Calibri"/>
            </a:endParaRPr>
          </a:p>
          <a:p>
            <a:r>
              <a:rPr lang="en-US" dirty="0"/>
              <a:t>STEAM </a:t>
            </a:r>
            <a:r>
              <a:rPr lang="ru-RU" dirty="0"/>
              <a:t>практика применения конструктора "</a:t>
            </a:r>
            <a:r>
              <a:rPr lang="ru-RU" dirty="0" err="1"/>
              <a:t>Йохокуб</a:t>
            </a:r>
            <a:r>
              <a:rPr lang="ru-RU" dirty="0"/>
              <a:t>" </a:t>
            </a:r>
            <a:endParaRPr lang="ru-RU" dirty="0">
              <a:ea typeface="Calibri"/>
              <a:cs typeface="Calibri"/>
            </a:endParaRPr>
          </a:p>
          <a:p>
            <a:r>
              <a:rPr lang="ru-RU" dirty="0"/>
              <a:t>в дошкольном образовании </a:t>
            </a:r>
            <a:endParaRPr lang="ru-RU" dirty="0">
              <a:ea typeface="Calibri"/>
              <a:cs typeface="Calibri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Тема </a:t>
            </a:r>
            <a:r>
              <a:rPr lang="ru-RU" dirty="0" smtClean="0"/>
              <a:t>проекта «Спасская </a:t>
            </a:r>
            <a:r>
              <a:rPr lang="ru-RU" dirty="0" err="1" smtClean="0"/>
              <a:t>Йохобашня</a:t>
            </a:r>
            <a:r>
              <a:rPr lang="ru-RU" dirty="0" smtClean="0"/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559" y="4907518"/>
            <a:ext cx="7948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Выполнили: Дубровина О.В. </a:t>
            </a:r>
          </a:p>
          <a:p>
            <a:pPr algn="r"/>
            <a:r>
              <a:rPr lang="ru-RU" dirty="0"/>
              <a:t>ГБОУ Курчатовская школа </a:t>
            </a:r>
          </a:p>
          <a:p>
            <a:pPr algn="r"/>
            <a:r>
              <a:rPr lang="ru-RU" dirty="0"/>
              <a:t>Город Москва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0645" y="6228834"/>
            <a:ext cx="150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Москва 202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" y="260882"/>
            <a:ext cx="1284695" cy="1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Yohocube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855" y="338864"/>
            <a:ext cx="2028092" cy="73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8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-11-20_22-56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222296"/>
            <a:ext cx="10522634" cy="625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4471" y="336990"/>
            <a:ext cx="10500360" cy="15902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Цель проекта: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Создать игровой макет  архитектурного объекта  Спасской  башни.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Формирование патриотических чувств у детей, любви к родному городу и стране. Развивать логическое мышление ,память ,конструкторские способности.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4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6733" y="2082019"/>
            <a:ext cx="4207508" cy="4192172"/>
          </a:xfrm>
        </p:spPr>
      </p:pic>
      <p:pic>
        <p:nvPicPr>
          <p:cNvPr id="8" name="Рисунок 7" descr="IMG_4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7273" y="2208628"/>
            <a:ext cx="3169354" cy="3952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056B9-C25B-447F-8D73-6DFF0FC8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464234"/>
            <a:ext cx="10461088" cy="858129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Подготовительный этап :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82DB89D8-C84E-457B-9530-A71164ABE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1" y="348028"/>
            <a:ext cx="3742005" cy="2806503"/>
          </a:xfrm>
        </p:spPr>
      </p:pic>
      <p:pic>
        <p:nvPicPr>
          <p:cNvPr id="5" name="Рисунок 4" descr="IMG_4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317" y="1482050"/>
            <a:ext cx="2835554" cy="3974543"/>
          </a:xfrm>
          <a:prstGeom prst="rect">
            <a:avLst/>
          </a:prstGeom>
        </p:spPr>
      </p:pic>
      <p:pic>
        <p:nvPicPr>
          <p:cNvPr id="6" name="Рисунок 5" descr="IMG_4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4784" y="2322639"/>
            <a:ext cx="2907536" cy="4321015"/>
          </a:xfrm>
          <a:prstGeom prst="rect">
            <a:avLst/>
          </a:prstGeom>
        </p:spPr>
      </p:pic>
      <p:pic>
        <p:nvPicPr>
          <p:cNvPr id="7" name="Рисунок 6" descr="IMG_457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8842" y="3460652"/>
            <a:ext cx="2997322" cy="31863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99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84E316-821B-4217-A1C8-94419E24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Основной этап (технологический) : «Наше конструкторское бюро»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1DE52CAB-959A-42FC-BF04-2F12829B2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7" y="4336450"/>
            <a:ext cx="3168865" cy="2226128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1F409E3-5694-4F3F-B48D-598E38BD6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865" y="2092288"/>
            <a:ext cx="3205162" cy="24038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0B1D0E0-33FF-4338-843E-4A6B40467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781" y="3892066"/>
            <a:ext cx="2963594" cy="2222695"/>
          </a:xfrm>
          <a:prstGeom prst="rect">
            <a:avLst/>
          </a:prstGeom>
        </p:spPr>
      </p:pic>
      <p:pic>
        <p:nvPicPr>
          <p:cNvPr id="7" name="Рисунок 6" descr="0e05b748-3663-4137-b97a-0ad721cef1f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9258" y="1373765"/>
            <a:ext cx="2011679" cy="2572224"/>
          </a:xfrm>
          <a:prstGeom prst="rect">
            <a:avLst/>
          </a:prstGeom>
        </p:spPr>
      </p:pic>
      <p:pic>
        <p:nvPicPr>
          <p:cNvPr id="8" name="Рисунок 7" descr="753d2f50-bb50-4777-b638-3380a4b6e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652" y="1524115"/>
            <a:ext cx="2266307" cy="2995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91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5" y="-168811"/>
            <a:ext cx="10522633" cy="1491174"/>
          </a:xfrm>
        </p:spPr>
        <p:txBody>
          <a:bodyPr/>
          <a:lstStyle/>
          <a:p>
            <a:pPr algn="ctr"/>
            <a:r>
              <a:rPr lang="ru-RU" b="1" i="1" dirty="0" smtClean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«Строительная площадка и дизайнерские работы»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4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705" y="1463040"/>
            <a:ext cx="3790560" cy="2842920"/>
          </a:xfrm>
        </p:spPr>
      </p:pic>
      <p:pic>
        <p:nvPicPr>
          <p:cNvPr id="5" name="Рисунок 4" descr="IMG_4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3561" y="1420837"/>
            <a:ext cx="3788896" cy="2841673"/>
          </a:xfrm>
          <a:prstGeom prst="rect">
            <a:avLst/>
          </a:prstGeom>
        </p:spPr>
      </p:pic>
      <p:pic>
        <p:nvPicPr>
          <p:cNvPr id="6" name="Рисунок 5" descr="IMG_4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92916" y="4468548"/>
            <a:ext cx="2623627" cy="1967722"/>
          </a:xfrm>
          <a:prstGeom prst="rect">
            <a:avLst/>
          </a:prstGeom>
        </p:spPr>
      </p:pic>
      <p:pic>
        <p:nvPicPr>
          <p:cNvPr id="8" name="Рисунок 7" descr="IMG_4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4485" y="1589650"/>
            <a:ext cx="3169919" cy="2377439"/>
          </a:xfrm>
          <a:prstGeom prst="rect">
            <a:avLst/>
          </a:prstGeom>
        </p:spPr>
      </p:pic>
      <p:pic>
        <p:nvPicPr>
          <p:cNvPr id="9" name="Рисунок 8" descr="IMG_43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6492" y="4353951"/>
            <a:ext cx="3076135" cy="2307101"/>
          </a:xfrm>
          <a:prstGeom prst="rect">
            <a:avLst/>
          </a:prstGeom>
        </p:spPr>
      </p:pic>
      <p:pic>
        <p:nvPicPr>
          <p:cNvPr id="11" name="Рисунок 10" descr="IMG_43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563" y="4441872"/>
            <a:ext cx="2949526" cy="2212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45A56-2E50-4DCB-8386-183332B4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Игра продолжается………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IMG_4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684542"/>
            <a:ext cx="2354068" cy="1934307"/>
          </a:xfrm>
          <a:prstGeom prst="rect">
            <a:avLst/>
          </a:prstGeom>
        </p:spPr>
      </p:pic>
      <p:pic>
        <p:nvPicPr>
          <p:cNvPr id="9" name="Рисунок 8" descr="IMG_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235" y="3175783"/>
            <a:ext cx="3568506" cy="2676378"/>
          </a:xfrm>
          <a:prstGeom prst="rect">
            <a:avLst/>
          </a:prstGeom>
        </p:spPr>
      </p:pic>
      <p:pic>
        <p:nvPicPr>
          <p:cNvPr id="12" name="Рисунок 11" descr="IMG_4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06953" y="2680066"/>
            <a:ext cx="3187959" cy="2390969"/>
          </a:xfrm>
          <a:prstGeom prst="rect">
            <a:avLst/>
          </a:prstGeom>
        </p:spPr>
      </p:pic>
      <p:pic>
        <p:nvPicPr>
          <p:cNvPr id="14" name="Содержимое 13" descr="IMG_441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493787" y="1505243"/>
            <a:ext cx="4668166" cy="2983597"/>
          </a:xfrm>
        </p:spPr>
      </p:pic>
    </p:spTree>
    <p:extLst>
      <p:ext uri="{BB962C8B-B14F-4D97-AF65-F5344CB8AC3E}">
        <p14:creationId xmlns="" xmlns:p14="http://schemas.microsoft.com/office/powerpoint/2010/main" val="81811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</a:t>
            </a:r>
            <a:r>
              <a:rPr lang="ru-RU" b="1" i="1" u="sng" dirty="0" smtClean="0">
                <a:solidFill>
                  <a:srgbClr val="0070C0"/>
                </a:solidFill>
              </a:rPr>
              <a:t>Наша Спасская </a:t>
            </a:r>
            <a:r>
              <a:rPr lang="ru-RU" b="1" i="1" u="sng" dirty="0" err="1" smtClean="0">
                <a:solidFill>
                  <a:srgbClr val="0070C0"/>
                </a:solidFill>
              </a:rPr>
              <a:t>Йохобашня</a:t>
            </a:r>
            <a:r>
              <a:rPr lang="ru-RU" b="1" i="1" u="sng" dirty="0" smtClean="0">
                <a:solidFill>
                  <a:srgbClr val="0070C0"/>
                </a:solidFill>
              </a:rPr>
              <a:t>  готова!</a:t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b="1" i="1" u="sng" dirty="0" smtClean="0">
                <a:solidFill>
                  <a:srgbClr val="0070C0"/>
                </a:solidFill>
              </a:rPr>
              <a:t>          Приглашаем всех на экскурсию !                </a:t>
            </a:r>
            <a:endParaRPr lang="ru-RU" b="1" u="sng" dirty="0"/>
          </a:p>
        </p:txBody>
      </p:sp>
      <p:pic>
        <p:nvPicPr>
          <p:cNvPr id="4" name="Содержимое 3" descr="IMG_4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945" y="1822613"/>
            <a:ext cx="6246055" cy="404486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80ddcb-1de6-4d59-b77e-d45a46ab1b2b">
      <Terms xmlns="http://schemas.microsoft.com/office/infopath/2007/PartnerControls"/>
    </lcf76f155ced4ddcb4097134ff3c332f>
    <TaxCatchAll xmlns="5ede2be1-ca6a-412c-9aad-abae7af719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4EBE6DA6899140BE78B0B5D45618E9" ma:contentTypeVersion="12" ma:contentTypeDescription="Создание документа." ma:contentTypeScope="" ma:versionID="b475e3fe64cb63c300da51a46196377b">
  <xsd:schema xmlns:xsd="http://www.w3.org/2001/XMLSchema" xmlns:xs="http://www.w3.org/2001/XMLSchema" xmlns:p="http://schemas.microsoft.com/office/2006/metadata/properties" xmlns:ns2="f580ddcb-1de6-4d59-b77e-d45a46ab1b2b" xmlns:ns3="5ede2be1-ca6a-412c-9aad-abae7af71982" targetNamespace="http://schemas.microsoft.com/office/2006/metadata/properties" ma:root="true" ma:fieldsID="b31b564ddf5252a213dcb5149b817b95" ns2:_="" ns3:_="">
    <xsd:import namespace="f580ddcb-1de6-4d59-b77e-d45a46ab1b2b"/>
    <xsd:import namespace="5ede2be1-ca6a-412c-9aad-abae7af71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0ddcb-1de6-4d59-b77e-d45a46ab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e31a0777-c4de-4775-a844-3447fcf66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e2be1-ca6a-412c-9aad-abae7af7198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ad7901-4a0a-464e-8304-96d17a40316a}" ma:internalName="TaxCatchAll" ma:showField="CatchAllData" ma:web="5ede2be1-ca6a-412c-9aad-abae7af71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DEA69-BF93-413D-94E0-BE7C0C978409}">
  <ds:schemaRefs>
    <ds:schemaRef ds:uri="http://schemas.microsoft.com/office/2006/metadata/properties"/>
    <ds:schemaRef ds:uri="http://schemas.microsoft.com/office/infopath/2007/PartnerControls"/>
    <ds:schemaRef ds:uri="f580ddcb-1de6-4d59-b77e-d45a46ab1b2b"/>
    <ds:schemaRef ds:uri="5ede2be1-ca6a-412c-9aad-abae7af71982"/>
  </ds:schemaRefs>
</ds:datastoreItem>
</file>

<file path=customXml/itemProps2.xml><?xml version="1.0" encoding="utf-8"?>
<ds:datastoreItem xmlns:ds="http://schemas.openxmlformats.org/officeDocument/2006/customXml" ds:itemID="{3499D0B7-9656-4312-9362-59C2CF3A1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40C4D-68DF-4EF0-BC03-7663CA7A5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0ddcb-1de6-4d59-b77e-d45a46ab1b2b"/>
    <ds:schemaRef ds:uri="5ede2be1-ca6a-412c-9aad-abae7af71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51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</vt:lpstr>
      <vt:lpstr>Слайд 2</vt:lpstr>
      <vt:lpstr>Цель проекта: Создать игровой макет  архитектурного объекта  Спасской  башни.  Формирование патриотических чувств у детей, любви к родному городу и стране. Развивать логическое мышление ,память ,конструкторские способности.</vt:lpstr>
      <vt:lpstr>Подготовительный этап :</vt:lpstr>
      <vt:lpstr>Основной этап (технологический) : «Наше конструкторское бюро»</vt:lpstr>
      <vt:lpstr> «Строительная площадка и дизайнерские работы»</vt:lpstr>
      <vt:lpstr>Игра продолжается………</vt:lpstr>
      <vt:lpstr>      Наша Спасская Йохобашня  готова!           Приглашаем всех на экскурсию !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Светлана Николаевна</dc:creator>
  <cp:lastModifiedBy>User</cp:lastModifiedBy>
  <cp:revision>76</cp:revision>
  <dcterms:created xsi:type="dcterms:W3CDTF">2016-04-26T20:41:59Z</dcterms:created>
  <dcterms:modified xsi:type="dcterms:W3CDTF">2023-02-08T17:46:41Z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0x010100544EBE6DA6899140BE78B0B5D45618E9</vt:lpwstr>
  </property>
  <property fmtid="{D5CDD505-2E9C-101B-9397-08002B2CF9AE}" pid="3" name="MediaServiceImageTags">
    <vt:lpwstr/>
  </property>
</Properties>
</file>